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69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  <p15:guide id="3" pos="3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A36"/>
    <a:srgbClr val="D9D9D9"/>
    <a:srgbClr val="303130"/>
    <a:srgbClr val="9D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5"/>
    <p:restoredTop sz="97621"/>
  </p:normalViewPr>
  <p:slideViewPr>
    <p:cSldViewPr snapToGrid="0" snapToObjects="1" showGuides="1">
      <p:cViewPr varScale="1">
        <p:scale>
          <a:sx n="198" d="100"/>
          <a:sy n="198" d="100"/>
        </p:scale>
        <p:origin x="288" y="184"/>
      </p:cViewPr>
      <p:guideLst>
        <p:guide orient="horz" pos="2160"/>
        <p:guide pos="3885"/>
        <p:guide pos="3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C9339E3-D717-934C-849D-7F092D13FE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6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1859B1-35DB-0F40-BD48-F81321241C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7665" y="2035452"/>
            <a:ext cx="9971845" cy="1480079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Nunito" panose="02000503030000020003" pitchFamily="2" charset="77"/>
              </a:defRPr>
            </a:lvl1pPr>
          </a:lstStyle>
          <a:p>
            <a:r>
              <a:rPr lang="da-DK" dirty="0"/>
              <a:t>Titel på power point præsentationen i 60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36082F-DED1-1B47-AA33-BA4732379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1587" y="3629290"/>
            <a:ext cx="9144000" cy="147331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Nunito Light" panose="02000503030000020003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Her kan der stå en underoverskrift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0302DD27-80CB-DD44-AD9F-401A6FEEC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F77816A1-C5CC-D249-BD38-B53283E86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70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65606D-D995-254F-84FA-7EAD51D6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0D194F3-CE84-E049-886B-7098E4F3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1F7650-536D-5442-9CD3-5CF8BC5716CC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ED6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E033DC-91BB-364C-887A-DDE80E4FD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817" y="1551008"/>
            <a:ext cx="1067448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B05EAF63-2AFC-AF42-9A63-657CA687C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2817" y="3082248"/>
            <a:ext cx="10674485" cy="2365498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B25AB15-23DD-A14F-8264-D0E4A6328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4" t="31108" r="18570" b="26914"/>
          <a:stretch/>
        </p:blipFill>
        <p:spPr>
          <a:xfrm>
            <a:off x="4405223" y="0"/>
            <a:ext cx="3336727" cy="157774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24E189E-F194-6B45-92F0-A6D1152B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07" b="2841"/>
          <a:stretch/>
        </p:blipFill>
        <p:spPr>
          <a:xfrm>
            <a:off x="5288281" y="5447746"/>
            <a:ext cx="1570612" cy="12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hvid bund 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6A36"/>
              </a:buClr>
              <a:buSzTx/>
              <a:buFont typeface="Wingdings" pitchFamily="2" charset="2"/>
              <a:buChar char="§"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3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1F23"/>
              </a:buClr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60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med grå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81F5B1F-BED8-744A-B19D-F64FA68C2E34}"/>
              </a:ext>
            </a:extLst>
          </p:cNvPr>
          <p:cNvSpPr/>
          <p:nvPr userDrawn="1"/>
        </p:nvSpPr>
        <p:spPr>
          <a:xfrm>
            <a:off x="0" y="320571"/>
            <a:ext cx="12192000" cy="6537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3" y="2132244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F5E482-5BF5-924E-9DDC-D5A051BD5BCB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9D1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4D52AFD-30D2-8540-A3BF-C46828B4A7AD}"/>
              </a:ext>
            </a:extLst>
          </p:cNvPr>
          <p:cNvSpPr/>
          <p:nvPr userDrawn="1"/>
        </p:nvSpPr>
        <p:spPr>
          <a:xfrm>
            <a:off x="0" y="0"/>
            <a:ext cx="12192000" cy="320571"/>
          </a:xfrm>
          <a:prstGeom prst="rect">
            <a:avLst/>
          </a:prstGeom>
          <a:solidFill>
            <a:srgbClr val="ED6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E807CE7F-9B22-D64A-97F9-54FBE7AC3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340" r="-1" b="57255"/>
          <a:stretch/>
        </p:blipFill>
        <p:spPr>
          <a:xfrm>
            <a:off x="2" y="5605356"/>
            <a:ext cx="1227727" cy="1252644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513E1077-7023-C74A-9971-F3CB7BBFC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0141" y="471800"/>
            <a:ext cx="688619" cy="9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5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nne rø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23C1ACF-D658-4749-9852-3B34E456D4C6}"/>
              </a:ext>
            </a:extLst>
          </p:cNvPr>
          <p:cNvSpPr/>
          <p:nvPr userDrawn="1"/>
        </p:nvSpPr>
        <p:spPr>
          <a:xfrm>
            <a:off x="-1" y="260648"/>
            <a:ext cx="12192001" cy="6645518"/>
          </a:xfrm>
          <a:prstGeom prst="rect">
            <a:avLst/>
          </a:prstGeom>
          <a:solidFill>
            <a:srgbClr val="ED6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A09C4E-C3FB-B04B-853E-E7EE0A51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E4069A-923D-F74C-AE03-EFEB5E1046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851" y="2033507"/>
            <a:ext cx="9624577" cy="355017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BAC9A9-7EAB-7641-8E5F-6E624DAF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E3CE36-876A-DB48-8065-5038F4A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E4C48E0-65EC-3346-A107-417292E93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155" y="476672"/>
            <a:ext cx="685925" cy="94404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7FFAF1A-138C-6E43-AF09-8006AFFF1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87689"/>
            <a:ext cx="1224237" cy="12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nner hvid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DC6C7-34F7-304E-9B19-EABC1FAB5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041" y="707944"/>
            <a:ext cx="962457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6E940-6541-E24E-B0B4-112B5FF412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8041" y="2033507"/>
            <a:ext cx="5074832" cy="4162341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rgbClr val="ED6A36"/>
              </a:buClr>
              <a:buFont typeface="Wingdings" pitchFamily="2" charset="2"/>
              <a:buChar char="§"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8EE83F-8AF3-D44A-8987-97CD51DF86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19865" y="2033507"/>
            <a:ext cx="5276584" cy="4162341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9D1F23"/>
              </a:buClr>
              <a:buFontTx/>
              <a:buNone/>
              <a:defRPr/>
            </a:lvl1pPr>
          </a:lstStyle>
          <a:p>
            <a:r>
              <a:rPr lang="da-DK" dirty="0"/>
              <a:t>Brødtekst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6ADD2E-46ED-7543-8DEC-6C5EDBBA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BAEA06-4039-EB44-961B-63329D54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øver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5E37-3956-3841-9C56-F0C8AD7E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89" y="3223749"/>
            <a:ext cx="9334304" cy="72828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04147F-03A5-3B41-82E5-1E6A7785EC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4089" y="4004924"/>
            <a:ext cx="9334304" cy="20391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Brødtekst i 24 punkt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C87CB8-89EC-9D49-A237-F5CD2101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BA8CFF-FC74-064C-8DB6-BBFD4C3C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ED80FDA-8855-D841-8D48-8BD0746A317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332656"/>
            <a:ext cx="12192000" cy="272750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111301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2F64A9-0ACF-DE48-8BB8-41C4BFB347F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1076"/>
            <a:ext cx="5636172" cy="65269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8A77A-692E-5C49-863E-D9009C4D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91" y="820785"/>
            <a:ext cx="442589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på siden i 40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B0132A-B29E-A04D-BB6D-EA359C92D44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50291" y="2321486"/>
            <a:ext cx="5183188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a-DK" dirty="0"/>
              <a:t>Brødtekst i 24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2E55F1A-DF6F-954A-B1D3-B6C3A70F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0291" y="6356350"/>
            <a:ext cx="4220942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FF27452-0F15-2146-92F1-51CD27A0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70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e siden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85A621-282C-DF40-A4E4-7C0ECA92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980B30A-9020-9A49-85B3-01EA312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75B-7EDD-2246-A192-9A4BF29B1B04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BB457083-8729-2C41-96CD-4EB339E893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32655"/>
            <a:ext cx="12192000" cy="652534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29BC0-ED32-7540-BD77-58B19B438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511" y="1426610"/>
            <a:ext cx="4115904" cy="1491409"/>
          </a:xfrm>
          <a:noFill/>
          <a:ln>
            <a:noFill/>
          </a:ln>
        </p:spPr>
        <p:txBody>
          <a:bodyPr/>
          <a:lstStyle/>
          <a:p>
            <a:r>
              <a:rPr lang="da-DK" dirty="0"/>
              <a:t>Overskrift på siden i 40 pkt.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5CDB1631-5893-DD4C-AD79-9EC35626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5E7B5647-6A9B-FA4F-A2E1-34F5D0045BE9}"/>
              </a:ext>
            </a:extLst>
          </p:cNvPr>
          <p:cNvSpPr txBox="1">
            <a:spLocks/>
          </p:cNvSpPr>
          <p:nvPr userDrawn="1"/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CE6DC636-ACE8-504F-9C0D-6862E10EF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448" y="434555"/>
            <a:ext cx="1448743" cy="10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FFF50E-C2CF-124B-91F6-C4CDCD0F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1" y="707944"/>
            <a:ext cx="9624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6153D9-EFB2-3844-9A8B-BB1D5C3E6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42" y="2270234"/>
            <a:ext cx="9624577" cy="355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BFBE8E-06D9-D14D-B19E-40E137BF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5197" y="6356350"/>
            <a:ext cx="517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E75B-7EDD-2246-A192-9A4BF29B1B0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5518EFA-1895-4144-9260-1DD2BBE814D2}"/>
              </a:ext>
            </a:extLst>
          </p:cNvPr>
          <p:cNvSpPr/>
          <p:nvPr userDrawn="1"/>
        </p:nvSpPr>
        <p:spPr>
          <a:xfrm>
            <a:off x="1" y="0"/>
            <a:ext cx="12192000" cy="320571"/>
          </a:xfrm>
          <a:prstGeom prst="rect">
            <a:avLst/>
          </a:prstGeom>
          <a:solidFill>
            <a:srgbClr val="ED6A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388E63-CD5F-FD40-917D-5257C1EC6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7366" y="6356350"/>
            <a:ext cx="9609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A912DAC-2551-844B-9FAC-281B98C12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2340" r="-1" b="57255"/>
          <a:stretch/>
        </p:blipFill>
        <p:spPr>
          <a:xfrm>
            <a:off x="2" y="5605356"/>
            <a:ext cx="1227727" cy="125264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A117C58-1917-9340-9BE6-6B7E8B21652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70141" y="471800"/>
            <a:ext cx="688619" cy="9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6" r:id="rId5"/>
    <p:sldLayoutId id="2147483652" r:id="rId6"/>
    <p:sldLayoutId id="2147483651" r:id="rId7"/>
    <p:sldLayoutId id="2147483653" r:id="rId8"/>
    <p:sldLayoutId id="2147483654" r:id="rId9"/>
    <p:sldLayoutId id="2147483660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Nunito" panose="0200050303000002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D6A36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Nunito Light" panose="0200050303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24333-B141-B74B-8AD5-ED5602609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8C1D3E-D8AC-5547-AFF1-A2D5574D8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Og her til en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33354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B3BF6-8A9E-B443-B71A-C241DD83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3C1123-7496-3146-8D18-CA3B221C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791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8CE76FB9-D91D-EE4B-90CF-7A3A6EA052CA}"/>
              </a:ext>
            </a:extLst>
          </p:cNvPr>
          <p:cNvSpPr txBox="1">
            <a:spLocks/>
          </p:cNvSpPr>
          <p:nvPr/>
        </p:nvSpPr>
        <p:spPr>
          <a:xfrm>
            <a:off x="2220483" y="4740532"/>
            <a:ext cx="7711537" cy="1340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unito Light" panose="02000503030000020003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D6A36"/>
              </a:buClr>
              <a:buFont typeface="Wingdings" pitchFamily="2" charset="2"/>
              <a:buChar char="§"/>
            </a:pPr>
            <a:r>
              <a:rPr lang="da-DK" dirty="0"/>
              <a:t>Ikoner og logo kan kopieres og sættes ind på siderne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40038F13-1FF1-5E4B-8597-C34D17330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40" r="-1" b="57255"/>
          <a:stretch/>
        </p:blipFill>
        <p:spPr>
          <a:xfrm>
            <a:off x="4750833" y="670888"/>
            <a:ext cx="1227727" cy="1252644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5C44CCF-9810-544F-8ACD-C64CB07BD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117" y="977529"/>
            <a:ext cx="688619" cy="94775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E628D8B-D964-5A47-93FA-602E8E40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02" y="2945572"/>
            <a:ext cx="831586" cy="831586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7CE54586-99FF-8049-9E0D-6682A5CD9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753" y="2987708"/>
            <a:ext cx="902077" cy="797991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731C0ECC-93BA-C948-BA1D-FEC0F4822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830" y="2957449"/>
            <a:ext cx="832686" cy="945446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8E726002-422C-764B-BE98-71B283B5E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750" y="2922039"/>
            <a:ext cx="824012" cy="919424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0D102C92-F447-FB4B-840A-B49EB18AE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063117" y="3011182"/>
            <a:ext cx="824012" cy="919424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8CA445F4-B285-3C42-A6E0-137E5B143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329" y="2925239"/>
            <a:ext cx="884729" cy="876055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E37CF4B3-2B13-8343-A16D-3FAAF3B7E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9254" y="3093683"/>
            <a:ext cx="806664" cy="737274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E8A04A14-EDEB-F147-95FA-E41624BAAE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4625" y="2978133"/>
            <a:ext cx="893683" cy="9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E376A-5025-1F41-BF2D-438766DA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B59D8D-0290-8545-B436-488CF1BF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43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D721-8C32-1843-B172-ADB8E256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AF0C9-6E78-674D-B1F0-86928C112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21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A9720-F261-8944-AB53-B9BEEB94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53" y="707944"/>
            <a:ext cx="9624579" cy="1325563"/>
          </a:xfrm>
        </p:spPr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0B3BF1-0315-AC4A-A858-7D82C502F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681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8929C-044F-F643-9F35-19427731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A95CAB-3131-E640-97B5-F299727E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216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C67B-62D7-AE4B-BC3E-4E79CCA2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39563-AEF3-FF4C-9919-71D3CAD7C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1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10000"/>
              </a:lnSpc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7EC4B8-C2AA-6A41-8D2D-469168836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pPr>
              <a:lnSpc>
                <a:spcPct val="100000"/>
              </a:lnSpc>
            </a:pPr>
            <a:r>
              <a:rPr lang="da-DK" dirty="0"/>
              <a:t>Her er der plads til brødtekst i flere linjer. Her er der plads til brødtekst i flere linjer. Her er der plads til brødtekst i flere linjer.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31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6A82E-2315-5C4B-9701-71D2482A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CC3841-A0BE-974D-A1F7-9A0CA04FD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2D0F31-852A-4144-901E-7C4F114583B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90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257CEB4-E921-5D4E-B28C-F9343A1050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8F3DAE-EA40-894A-B032-2CED425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612DD3-958B-9943-948B-C4BB4538C6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020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B593858-8DBA-5D4B-ACDD-6106D0777B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AC76FD-090E-594A-9D8D-E35A0188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10" y="1426610"/>
            <a:ext cx="8849211" cy="1491409"/>
          </a:xfrm>
        </p:spPr>
        <p:txBody>
          <a:bodyPr>
            <a:normAutofit/>
          </a:bodyPr>
          <a:lstStyle/>
          <a:p>
            <a:r>
              <a:rPr lang="da-DK" dirty="0"/>
              <a:t>Her er der plads til en 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24C162-5EF0-A949-967A-E8D1FCEA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511" y="2992378"/>
            <a:ext cx="4115904" cy="2039192"/>
          </a:xfrm>
        </p:spPr>
        <p:txBody>
          <a:bodyPr/>
          <a:lstStyle/>
          <a:p>
            <a:r>
              <a:rPr lang="da-DK" dirty="0"/>
              <a:t>Her er der plads til brødtekst i flere linjer. Her er der plads til brødtekst i flere linjer. Her er der plads til brødtekst i flere linjer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3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648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Nunito</vt:lpstr>
      <vt:lpstr>Nunito Light</vt:lpstr>
      <vt:lpstr>Wingdings</vt:lpstr>
      <vt:lpstr>Office-tema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Her er der plads til en overskrift</vt:lpstr>
      <vt:lpstr>Tak for i dag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Grafen</dc:creator>
  <cp:lastModifiedBy>Grafen</cp:lastModifiedBy>
  <cp:revision>67</cp:revision>
  <cp:lastPrinted>2024-04-26T09:32:15Z</cp:lastPrinted>
  <dcterms:created xsi:type="dcterms:W3CDTF">2024-04-25T13:23:28Z</dcterms:created>
  <dcterms:modified xsi:type="dcterms:W3CDTF">2024-05-02T09:11:11Z</dcterms:modified>
</cp:coreProperties>
</file>