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embeddedFontLst>
    <p:embeddedFont>
      <p:font typeface="Nunito Sans Normal" pitchFamily="2" charset="77"/>
      <p:regular r:id="rId5"/>
      <p:bold r:id="rId6"/>
      <p:italic r:id="rId7"/>
      <p:boldItalic r:id="rId8"/>
    </p:embeddedFont>
  </p:embeddedFontLst>
  <p:defaultTextStyle>
    <a:defPPr>
      <a:defRPr lang="da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8"/>
    <p:restoredTop sz="94660"/>
  </p:normalViewPr>
  <p:slideViewPr>
    <p:cSldViewPr snapToGrid="0">
      <p:cViewPr>
        <p:scale>
          <a:sx n="120" d="100"/>
          <a:sy n="120" d="100"/>
        </p:scale>
        <p:origin x="106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5CC3D8C-DF89-B4FC-AF56-7C97BF6ABFE4}"/>
              </a:ext>
            </a:extLst>
          </p:cNvPr>
          <p:cNvSpPr/>
          <p:nvPr userDrawn="1"/>
        </p:nvSpPr>
        <p:spPr>
          <a:xfrm>
            <a:off x="3955458" y="964504"/>
            <a:ext cx="7540670" cy="44717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GB"/>
          </a:p>
        </p:txBody>
      </p:sp>
      <p:pic>
        <p:nvPicPr>
          <p:cNvPr id="9" name="Billede 8" descr="Et billede, der indeholder skærmbillede, tegneserie&#10;&#10;AI-genereret indhold kan være ukorrekt.">
            <a:extLst>
              <a:ext uri="{FF2B5EF4-FFF2-40B4-BE49-F238E27FC236}">
                <a16:creationId xmlns:a16="http://schemas.microsoft.com/office/drawing/2014/main" id="{B5036D53-98BA-2336-E052-7D2B287A2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3066" y="486178"/>
            <a:ext cx="8448934" cy="5407318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D2BE4EB-EEC8-8646-6DFC-E9CD9684289F}"/>
              </a:ext>
            </a:extLst>
          </p:cNvPr>
          <p:cNvSpPr txBox="1"/>
          <p:nvPr userDrawn="1"/>
        </p:nvSpPr>
        <p:spPr>
          <a:xfrm>
            <a:off x="720000" y="1136825"/>
            <a:ext cx="3756100" cy="205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da-DK" sz="4000" b="1" i="0" dirty="0">
                <a:solidFill>
                  <a:srgbClr val="C8AE3D"/>
                </a:solidFill>
                <a:latin typeface="Nunito Sans Normal" pitchFamily="2" charset="77"/>
              </a:rPr>
              <a:t>Øg </a:t>
            </a:r>
            <a:br>
              <a:rPr lang="da-DK" sz="4000" b="1" i="0" dirty="0">
                <a:solidFill>
                  <a:srgbClr val="C8AE3D"/>
                </a:solidFill>
                <a:latin typeface="Nunito Sans Normal" pitchFamily="2" charset="77"/>
              </a:rPr>
            </a:br>
            <a:r>
              <a:rPr lang="da-DK" sz="4000" b="1" i="0" dirty="0">
                <a:solidFill>
                  <a:srgbClr val="C8AE3D"/>
                </a:solidFill>
                <a:latin typeface="Nunito Sans Normal" pitchFamily="2" charset="77"/>
              </a:rPr>
              <a:t>opmærksom-</a:t>
            </a:r>
            <a:br>
              <a:rPr lang="da-DK" sz="4000" b="1" i="0" dirty="0">
                <a:solidFill>
                  <a:srgbClr val="C8AE3D"/>
                </a:solidFill>
                <a:latin typeface="Nunito Sans Normal" pitchFamily="2" charset="77"/>
              </a:rPr>
            </a:br>
            <a:r>
              <a:rPr lang="da-DK" sz="4000" b="1" i="0" dirty="0">
                <a:solidFill>
                  <a:srgbClr val="C8AE3D"/>
                </a:solidFill>
                <a:latin typeface="Nunito Sans Normal" pitchFamily="2" charset="77"/>
              </a:rPr>
              <a:t>heden om arbejdsmiljø</a:t>
            </a:r>
            <a:endParaRPr lang="da-GB" sz="4000" dirty="0"/>
          </a:p>
        </p:txBody>
      </p:sp>
      <p:sp>
        <p:nvSpPr>
          <p:cNvPr id="16" name="Pladsholder til titel 1">
            <a:extLst>
              <a:ext uri="{FF2B5EF4-FFF2-40B4-BE49-F238E27FC236}">
                <a16:creationId xmlns:a16="http://schemas.microsoft.com/office/drawing/2014/main" id="{A26FAEC0-23F4-5B43-9004-07752A948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62920"/>
            <a:ext cx="2382300" cy="1619262"/>
          </a:xfrm>
          <a:prstGeom prst="rect">
            <a:avLst/>
          </a:prstGeom>
        </p:spPr>
        <p:txBody>
          <a:bodyPr vert="horz" lIns="144000" tIns="45720" rIns="91440" bIns="45720" rtlCol="0" anchor="b" anchorCtr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Dato/Sted</a:t>
            </a:r>
            <a:endParaRPr lang="da-GB" dirty="0"/>
          </a:p>
        </p:txBody>
      </p:sp>
    </p:spTree>
    <p:extLst>
      <p:ext uri="{BB962C8B-B14F-4D97-AF65-F5344CB8AC3E}">
        <p14:creationId xmlns:p14="http://schemas.microsoft.com/office/powerpoint/2010/main" val="3603927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DF004-6DC7-6E27-DA85-F68EC61B3D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868362"/>
            <a:ext cx="3202379" cy="2387600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da-DK" dirty="0"/>
              <a:t>Stil spørgsmål som f.eks.: Hvad ser vi her? Kan det gøres anderledes og hvordan?</a:t>
            </a:r>
            <a:endParaRPr lang="da-GB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5CC3D8C-DF89-B4FC-AF56-7C97BF6ABFE4}"/>
              </a:ext>
            </a:extLst>
          </p:cNvPr>
          <p:cNvSpPr/>
          <p:nvPr userDrawn="1"/>
        </p:nvSpPr>
        <p:spPr>
          <a:xfrm>
            <a:off x="3955458" y="964504"/>
            <a:ext cx="7540670" cy="44717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GB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F3E8268-FF6B-30C2-59DF-E967F34B2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8833" y="2559129"/>
            <a:ext cx="1008575" cy="749811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C5A9EB88-E917-5410-9D24-BADCACD1FB09}"/>
              </a:ext>
            </a:extLst>
          </p:cNvPr>
          <p:cNvSpPr txBox="1"/>
          <p:nvPr userDrawn="1"/>
        </p:nvSpPr>
        <p:spPr>
          <a:xfrm>
            <a:off x="7059237" y="3364395"/>
            <a:ext cx="142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dirty="0">
                <a:solidFill>
                  <a:srgbClr val="C8AE3D"/>
                </a:solidFill>
                <a:effectLst/>
                <a:latin typeface="+mn-lt"/>
                <a:ea typeface="+mn-ea"/>
                <a:cs typeface="+mn-cs"/>
              </a:rPr>
              <a:t>Indsæt foto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56957E9-4B03-59D3-074C-9D5B56F39D3B}"/>
              </a:ext>
            </a:extLst>
          </p:cNvPr>
          <p:cNvSpPr txBox="1"/>
          <p:nvPr userDrawn="1"/>
        </p:nvSpPr>
        <p:spPr>
          <a:xfrm>
            <a:off x="720000" y="161881"/>
            <a:ext cx="700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0" dirty="0">
                <a:solidFill>
                  <a:srgbClr val="C8AE3D"/>
                </a:solidFill>
                <a:latin typeface="Nunito Sans Normal" pitchFamily="2" charset="77"/>
              </a:rPr>
              <a:t>Øg opmærksomheden om arbejdsmiljø</a:t>
            </a:r>
            <a:endParaRPr lang="da-GB" b="1" i="0" dirty="0">
              <a:solidFill>
                <a:srgbClr val="C8AE3D"/>
              </a:solidFill>
              <a:latin typeface="Nunito Sans Norm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48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DF004-6DC7-6E27-DA85-F68EC61B3D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078182"/>
            <a:ext cx="2252352" cy="3398466"/>
          </a:xfrm>
        </p:spPr>
        <p:txBody>
          <a:bodyPr anchor="b" anchorCtr="0">
            <a:normAutofit/>
          </a:bodyPr>
          <a:lstStyle>
            <a:lvl1pPr algn="l">
              <a:defRPr sz="1800"/>
            </a:lvl1pPr>
          </a:lstStyle>
          <a:p>
            <a:r>
              <a:rPr lang="da-DK" dirty="0"/>
              <a:t>Billedtekst: Fortæl, hvad vi ser på billedet. Hvad er forkert, eller hvad er godt…</a:t>
            </a:r>
            <a:endParaRPr lang="da-GB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2FAC801-BF18-C3CE-02D0-D2CEF99EEE78}"/>
              </a:ext>
            </a:extLst>
          </p:cNvPr>
          <p:cNvSpPr/>
          <p:nvPr userDrawn="1"/>
        </p:nvSpPr>
        <p:spPr>
          <a:xfrm>
            <a:off x="3004457" y="964504"/>
            <a:ext cx="8503547" cy="508003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GB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DB7DB96-2724-E844-1E99-B1AF99FCB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1321" y="2559129"/>
            <a:ext cx="1008575" cy="74981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DCD349A-DF37-F5B8-BF68-737DF92DDF74}"/>
              </a:ext>
            </a:extLst>
          </p:cNvPr>
          <p:cNvSpPr txBox="1"/>
          <p:nvPr userDrawn="1"/>
        </p:nvSpPr>
        <p:spPr>
          <a:xfrm>
            <a:off x="6633938" y="3364395"/>
            <a:ext cx="142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dirty="0">
                <a:solidFill>
                  <a:srgbClr val="C8AE3D"/>
                </a:solidFill>
                <a:effectLst/>
                <a:latin typeface="+mn-lt"/>
                <a:ea typeface="+mn-ea"/>
                <a:cs typeface="+mn-cs"/>
              </a:rPr>
              <a:t>Indsæt foto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C361883-DA6A-E718-4D60-515E5BAD1B4E}"/>
              </a:ext>
            </a:extLst>
          </p:cNvPr>
          <p:cNvSpPr txBox="1"/>
          <p:nvPr userDrawn="1"/>
        </p:nvSpPr>
        <p:spPr>
          <a:xfrm>
            <a:off x="720000" y="161881"/>
            <a:ext cx="700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0" dirty="0">
                <a:solidFill>
                  <a:srgbClr val="C8AE3D"/>
                </a:solidFill>
                <a:latin typeface="Nunito Sans Normal" pitchFamily="2" charset="77"/>
              </a:rPr>
              <a:t>Øg opmærksomheden om arbejdsmiljø</a:t>
            </a:r>
            <a:endParaRPr lang="da-GB" b="1" i="0" dirty="0">
              <a:solidFill>
                <a:srgbClr val="C8AE3D"/>
              </a:solidFill>
              <a:latin typeface="Nunito Sans Norm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135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83B9EE0-43B2-64CC-27B0-13C91231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70" y="3429000"/>
            <a:ext cx="3107499" cy="1854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Stil spørgsmål som f.eks.: Hvad ser vi her? Kan det gøres anderledes og hvordan?</a:t>
            </a:r>
            <a:endParaRPr lang="da-GB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82D2730-03E4-D655-3354-C6D348F63B3A}"/>
              </a:ext>
            </a:extLst>
          </p:cNvPr>
          <p:cNvSpPr/>
          <p:nvPr userDrawn="1"/>
        </p:nvSpPr>
        <p:spPr>
          <a:xfrm>
            <a:off x="0" y="5671335"/>
            <a:ext cx="12192000" cy="1186665"/>
          </a:xfrm>
          <a:prstGeom prst="rect">
            <a:avLst/>
          </a:prstGeom>
          <a:solidFill>
            <a:srgbClr val="C8A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GB"/>
          </a:p>
        </p:txBody>
      </p:sp>
      <p:pic>
        <p:nvPicPr>
          <p:cNvPr id="9" name="Billede 8" descr="Et billede, der indeholder tekst, Font/skrifttype, logo, symbol&#10;&#10;AI-genereret indhold kan være ukorrekt.">
            <a:extLst>
              <a:ext uri="{FF2B5EF4-FFF2-40B4-BE49-F238E27FC236}">
                <a16:creationId xmlns:a16="http://schemas.microsoft.com/office/drawing/2014/main" id="{1C85B9C8-B591-CAE1-8BDC-E26C822209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916" y="5858267"/>
            <a:ext cx="1536700" cy="8128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12D0CEA2-1D0B-3A11-3C7E-7423796D8E1D}"/>
              </a:ext>
            </a:extLst>
          </p:cNvPr>
          <p:cNvSpPr txBox="1"/>
          <p:nvPr userDrawn="1"/>
        </p:nvSpPr>
        <p:spPr>
          <a:xfrm>
            <a:off x="8956111" y="6087650"/>
            <a:ext cx="27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 skarpt på sikkerheden</a:t>
            </a:r>
          </a:p>
        </p:txBody>
      </p:sp>
    </p:spTree>
    <p:extLst>
      <p:ext uri="{BB962C8B-B14F-4D97-AF65-F5344CB8AC3E}">
        <p14:creationId xmlns:p14="http://schemas.microsoft.com/office/powerpoint/2010/main" val="5074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Nunito Sans Normal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 Sans Normal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 Sans Normal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 Sans Normal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 Normal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 Normal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287A9-E040-93CB-C86B-9FD6013B3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05" y="3625702"/>
            <a:ext cx="2724742" cy="1662230"/>
          </a:xfrm>
        </p:spPr>
        <p:txBody>
          <a:bodyPr/>
          <a:lstStyle/>
          <a:p>
            <a:endParaRPr lang="da-GB" dirty="0"/>
          </a:p>
        </p:txBody>
      </p:sp>
    </p:spTree>
    <p:extLst>
      <p:ext uri="{BB962C8B-B14F-4D97-AF65-F5344CB8AC3E}">
        <p14:creationId xmlns:p14="http://schemas.microsoft.com/office/powerpoint/2010/main" val="22871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8F5FB-6540-EA92-8593-CC6F75E1C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861" y="884442"/>
            <a:ext cx="3148208" cy="2626360"/>
          </a:xfrm>
        </p:spPr>
        <p:txBody>
          <a:bodyPr/>
          <a:lstStyle/>
          <a:p>
            <a:endParaRPr lang="da-GB" dirty="0"/>
          </a:p>
        </p:txBody>
      </p:sp>
    </p:spTree>
    <p:extLst>
      <p:ext uri="{BB962C8B-B14F-4D97-AF65-F5344CB8AC3E}">
        <p14:creationId xmlns:p14="http://schemas.microsoft.com/office/powerpoint/2010/main" val="376698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2DC8-893A-B950-3791-A8B5493F8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GB" dirty="0"/>
          </a:p>
        </p:txBody>
      </p:sp>
    </p:spTree>
    <p:extLst>
      <p:ext uri="{BB962C8B-B14F-4D97-AF65-F5344CB8AC3E}">
        <p14:creationId xmlns:p14="http://schemas.microsoft.com/office/powerpoint/2010/main" val="250310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Nunito Sans Normal</vt:lpstr>
      <vt:lpstr>Aptos</vt:lpstr>
      <vt:lpstr>Arial</vt:lpstr>
      <vt:lpstr>Office-tema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Swip Post</dc:creator>
  <cp:lastModifiedBy>Swip Post</cp:lastModifiedBy>
  <cp:revision>15</cp:revision>
  <dcterms:created xsi:type="dcterms:W3CDTF">2025-10-13T09:18:24Z</dcterms:created>
  <dcterms:modified xsi:type="dcterms:W3CDTF">2025-10-13T12:28:10Z</dcterms:modified>
</cp:coreProperties>
</file>