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FB7"/>
    <a:srgbClr val="D9D9D9"/>
    <a:srgbClr val="303130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84"/>
      </p:cViewPr>
      <p:guideLst>
        <p:guide orient="horz" pos="2160"/>
        <p:guide pos="3885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79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7FB7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0" y="0"/>
            <a:ext cx="12192000" cy="320571"/>
          </a:xfrm>
          <a:prstGeom prst="rect">
            <a:avLst/>
          </a:prstGeom>
          <a:solidFill>
            <a:srgbClr val="797F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5BD3444C-4D72-1B41-844D-81FA09D03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201" b="57189"/>
          <a:stretch/>
        </p:blipFill>
        <p:spPr>
          <a:xfrm>
            <a:off x="2863" y="5614860"/>
            <a:ext cx="1253304" cy="125592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3412FD8-B8E9-1641-A913-4D65A2961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4161" y="490738"/>
            <a:ext cx="653316" cy="8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79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797FB7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025170BE-E703-D042-893D-56CDAD27A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4161" y="490738"/>
            <a:ext cx="653316" cy="8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0" y="6298"/>
            <a:ext cx="12192000" cy="320571"/>
          </a:xfrm>
          <a:prstGeom prst="rect">
            <a:avLst/>
          </a:prstGeom>
          <a:solidFill>
            <a:srgbClr val="797F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E3E84DD-CA98-8F42-8AD0-19E8FD751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1201" b="57189"/>
          <a:stretch/>
        </p:blipFill>
        <p:spPr>
          <a:xfrm>
            <a:off x="2863" y="5614860"/>
            <a:ext cx="1253304" cy="125592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609A31E-B5BC-F046-901E-0ACF01332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4161" y="490738"/>
            <a:ext cx="653316" cy="8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797FB7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483" y="4740532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97FB7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44307342-FA30-784A-9292-1AEB46E64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01" b="57189"/>
          <a:stretch/>
        </p:blipFill>
        <p:spPr>
          <a:xfrm>
            <a:off x="4716958" y="737622"/>
            <a:ext cx="1253304" cy="125592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F80D496-748C-0E4C-A5B9-E82F676C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14" y="1094381"/>
            <a:ext cx="653316" cy="89916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725CADC-1381-1E4D-BBD8-FFCF1F25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74" y="2966589"/>
            <a:ext cx="778261" cy="778261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81F37B6D-4542-4041-9499-EB5A75505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586" y="3006014"/>
            <a:ext cx="835206" cy="738836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AD93E9-2070-6D45-8ACA-98FDC60CA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998" y="2966589"/>
            <a:ext cx="770960" cy="875361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7EF60D27-5981-8F47-BD5A-9988B23A7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145" y="2906460"/>
            <a:ext cx="762929" cy="851268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F66C220A-7C43-3C4B-B85D-0C9E5D20E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076251" y="2976354"/>
            <a:ext cx="762929" cy="851268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46ACF7AF-2A5C-5748-B3B0-277130F39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002" y="2908544"/>
            <a:ext cx="819145" cy="811114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DE3797A1-5930-C34F-92C6-F36B2E262E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5969" y="3026497"/>
            <a:ext cx="828918" cy="757613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03B28643-E7F3-9542-B93D-6AFCB11700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1616" y="2928169"/>
            <a:ext cx="891422" cy="8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3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63</cp:revision>
  <cp:lastPrinted>2024-04-26T09:32:15Z</cp:lastPrinted>
  <dcterms:created xsi:type="dcterms:W3CDTF">2024-04-25T13:23:28Z</dcterms:created>
  <dcterms:modified xsi:type="dcterms:W3CDTF">2024-05-02T09:09:40Z</dcterms:modified>
</cp:coreProperties>
</file>