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69" r:id="rId11"/>
    <p:sldId id="26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pos="35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130"/>
    <a:srgbClr val="D9D9D9"/>
    <a:srgbClr val="9D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5"/>
    <p:restoredTop sz="97621"/>
  </p:normalViewPr>
  <p:slideViewPr>
    <p:cSldViewPr snapToGrid="0" snapToObjects="1" showGuides="1">
      <p:cViewPr varScale="1">
        <p:scale>
          <a:sx n="198" d="100"/>
          <a:sy n="198" d="100"/>
        </p:scale>
        <p:origin x="288" y="184"/>
      </p:cViewPr>
      <p:guideLst>
        <p:guide orient="horz" pos="2160"/>
        <p:guide pos="3885"/>
        <p:guide pos="3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C9339E3-D717-934C-849D-7F092D13FE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1859B1-35DB-0F40-BD48-F81321241C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7665" y="2035452"/>
            <a:ext cx="9971845" cy="1480079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Nunito" panose="02000503030000020003" pitchFamily="2" charset="77"/>
              </a:defRPr>
            </a:lvl1pPr>
          </a:lstStyle>
          <a:p>
            <a:r>
              <a:rPr lang="da-DK" dirty="0"/>
              <a:t>Titel på power point præsentationen i 60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36082F-DED1-1B47-AA33-BA4732379C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1587" y="3629290"/>
            <a:ext cx="9144000" cy="147331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Nunito Light" panose="02000503030000020003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Her kan der stå en underoverskrift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0302DD27-80CB-DD44-AD9F-401A6FEEC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F77816A1-C5CC-D249-BD38-B53283E86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9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70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865606D-D995-254F-84FA-7EAD51D6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0D194F3-CE84-E049-886B-7098E4F3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1F7650-536D-5442-9CD3-5CF8BC5716CC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303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E033DC-91BB-364C-887A-DDE80E4FD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817" y="1551008"/>
            <a:ext cx="1067448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B05EAF63-2AFC-AF42-9A63-657CA687C1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817" y="3082248"/>
            <a:ext cx="10674485" cy="2365498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B25AB15-23DD-A14F-8264-D0E4A6328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24E189E-F194-6B45-92F0-A6D1152B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hvid bund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1F23"/>
              </a:buClr>
              <a:buSzTx/>
              <a:buFont typeface="Wingdings" pitchFamily="2" charset="2"/>
              <a:buChar char="§"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38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D1F23"/>
              </a:buClr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60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med grå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1F5B1F-BED8-744A-B19D-F64FA68C2E34}"/>
              </a:ext>
            </a:extLst>
          </p:cNvPr>
          <p:cNvSpPr/>
          <p:nvPr userDrawn="1"/>
        </p:nvSpPr>
        <p:spPr>
          <a:xfrm>
            <a:off x="0" y="320571"/>
            <a:ext cx="12192000" cy="6537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3" y="2132244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F5E482-5BF5-924E-9DDC-D5A051BD5BCB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9D1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4D52AFD-30D2-8540-A3BF-C46828B4A7AD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303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FF3AD5D6-98CA-7B4C-937A-097BBFE3C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3503" y="483906"/>
            <a:ext cx="691012" cy="978327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7C971287-2B40-5D4E-A64A-29C636146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021" b="58564"/>
          <a:stretch/>
        </p:blipFill>
        <p:spPr>
          <a:xfrm>
            <a:off x="0" y="5607312"/>
            <a:ext cx="1236071" cy="12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rø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23C1ACF-D658-4749-9852-3B34E456D4C6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303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E4C48E0-65EC-3346-A107-417292E93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155" y="476672"/>
            <a:ext cx="685925" cy="94404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7FFAF1A-138C-6E43-AF09-8006AFFF1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687689"/>
            <a:ext cx="1224237" cy="12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nner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DC6C7-34F7-304E-9B19-EABC1FAB5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041" y="707944"/>
            <a:ext cx="962457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A6E940-6541-E24E-B0B4-112B5FF412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8041" y="2033507"/>
            <a:ext cx="5074832" cy="4162341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rgbClr val="9D1F23"/>
              </a:buClr>
              <a:buFont typeface="Wingdings" pitchFamily="2" charset="2"/>
              <a:buChar char="§"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8EE83F-8AF3-D44A-8987-97CD51DF86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9865" y="2033507"/>
            <a:ext cx="5276584" cy="4162341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9D1F23"/>
              </a:buClr>
              <a:buFontTx/>
              <a:buNone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6ADD2E-46ED-7543-8DEC-6C5EDBBA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BAEA06-4039-EB44-961B-63329D54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øver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55E37-3956-3841-9C56-F0C8AD7E1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89" y="3223749"/>
            <a:ext cx="9334304" cy="72828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04147F-03A5-3B41-82E5-1E6A7785EC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4089" y="4004924"/>
            <a:ext cx="9334304" cy="20391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Brødtekst i 24 punkt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C87CB8-89EC-9D49-A237-F5CD2101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BA8CFF-FC74-064C-8DB6-BBFD4C3C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EED80FDA-8855-D841-8D48-8BD0746A31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332656"/>
            <a:ext cx="12192000" cy="272750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111301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A2F64A9-0ACF-DE48-8BB8-41C4BFB347F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1076"/>
            <a:ext cx="5636172" cy="65269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18A77A-692E-5C49-863E-D9009C4D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91" y="820785"/>
            <a:ext cx="442589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B0132A-B29E-A04D-BB6D-EA359C92D44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50291" y="2321486"/>
            <a:ext cx="5183188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2E55F1A-DF6F-954A-B1D3-B6C3A70F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0291" y="6356350"/>
            <a:ext cx="4220942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FF27452-0F15-2146-92F1-51CD27A0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F31CA993-DD82-D144-AFBB-4135BA1F6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021" b="58564"/>
          <a:stretch/>
        </p:blipFill>
        <p:spPr>
          <a:xfrm>
            <a:off x="0" y="5607312"/>
            <a:ext cx="1236071" cy="12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0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ele siden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85A621-282C-DF40-A4E4-7C0ECA92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BB457083-8729-2C41-96CD-4EB339E893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2655"/>
            <a:ext cx="12192000" cy="652534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29BC0-ED32-7540-BD77-58B19B438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511" y="1426610"/>
            <a:ext cx="4115904" cy="1491409"/>
          </a:xfrm>
          <a:noFill/>
          <a:ln>
            <a:noFill/>
          </a:ln>
        </p:spPr>
        <p:txBody>
          <a:bodyPr/>
          <a:lstStyle/>
          <a:p>
            <a:r>
              <a:rPr lang="da-DK" dirty="0"/>
              <a:t>Overskrift på siden i 40 pkt.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5CDB1631-5893-DD4C-AD79-9EC356269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5E7B5647-6A9B-FA4F-A2E1-34F5D0045BE9}"/>
              </a:ext>
            </a:extLst>
          </p:cNvPr>
          <p:cNvSpPr txBox="1">
            <a:spLocks/>
          </p:cNvSpPr>
          <p:nvPr userDrawn="1"/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CD2188A4-CD9C-9D42-8B2B-948322209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3503" y="483906"/>
            <a:ext cx="691012" cy="978327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7BEF714-9E69-734C-857A-B0139730F8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021" b="58564"/>
          <a:stretch/>
        </p:blipFill>
        <p:spPr>
          <a:xfrm>
            <a:off x="0" y="5607312"/>
            <a:ext cx="1236071" cy="12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FFF50E-C2CF-124B-91F6-C4CDCD0F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1" y="707944"/>
            <a:ext cx="9624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6153D9-EFB2-3844-9A8B-BB1D5C3E6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42" y="2270234"/>
            <a:ext cx="9624577" cy="355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BFBE8E-06D9-D14D-B19E-40E137BF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5518EFA-1895-4144-9260-1DD2BBE814D2}"/>
              </a:ext>
            </a:extLst>
          </p:cNvPr>
          <p:cNvSpPr/>
          <p:nvPr userDrawn="1"/>
        </p:nvSpPr>
        <p:spPr>
          <a:xfrm>
            <a:off x="0" y="6298"/>
            <a:ext cx="12192000" cy="320571"/>
          </a:xfrm>
          <a:prstGeom prst="rect">
            <a:avLst/>
          </a:prstGeom>
          <a:solidFill>
            <a:srgbClr val="303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388E63-CD5F-FD40-917D-5257C1EC6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7366" y="6356350"/>
            <a:ext cx="9609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E1A947A-211F-B942-9296-0669963203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73503" y="483906"/>
            <a:ext cx="691012" cy="97832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8E3AFBF-F340-9E42-8B85-67CED298D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2021" b="58564"/>
          <a:stretch/>
        </p:blipFill>
        <p:spPr>
          <a:xfrm>
            <a:off x="0" y="5607312"/>
            <a:ext cx="1236071" cy="12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6" r:id="rId5"/>
    <p:sldLayoutId id="2147483652" r:id="rId6"/>
    <p:sldLayoutId id="2147483651" r:id="rId7"/>
    <p:sldLayoutId id="2147483653" r:id="rId8"/>
    <p:sldLayoutId id="2147483654" r:id="rId9"/>
    <p:sldLayoutId id="2147483660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Nunito" panose="02000503030000020003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303130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Nunito Light" panose="02000503030000020003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24333-B141-B74B-8AD5-ED5602609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E8C1D3E-D8AC-5547-AFF1-A2D5574D8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Og her til en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33354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B3BF6-8A9E-B443-B71A-C241DD83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3C1123-7496-3146-8D18-CA3B221CB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791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8CE76FB9-D91D-EE4B-90CF-7A3A6EA052CA}"/>
              </a:ext>
            </a:extLst>
          </p:cNvPr>
          <p:cNvSpPr txBox="1">
            <a:spLocks/>
          </p:cNvSpPr>
          <p:nvPr/>
        </p:nvSpPr>
        <p:spPr>
          <a:xfrm>
            <a:off x="2220483" y="4740532"/>
            <a:ext cx="7711537" cy="1340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 Light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03130"/>
              </a:buClr>
              <a:buFont typeface="Wingdings" pitchFamily="2" charset="2"/>
              <a:buChar char="§"/>
            </a:pPr>
            <a:r>
              <a:rPr lang="da-DK" dirty="0"/>
              <a:t>Ikoner og logo kan kopieres og sættes ind på siderne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5D49EFDB-4A98-974B-ABC0-15DFC62E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38" y="1123704"/>
            <a:ext cx="691012" cy="978327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9A85C813-A131-6241-A54C-2122C5D4A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21" b="58564"/>
          <a:stretch/>
        </p:blipFill>
        <p:spPr>
          <a:xfrm>
            <a:off x="4737426" y="791884"/>
            <a:ext cx="1236071" cy="125068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032009C-B344-AD40-B420-43F2DA4D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970" y="2900231"/>
            <a:ext cx="888444" cy="888444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D70D8390-206F-6743-B96F-A4BD59A65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602" y="2966444"/>
            <a:ext cx="905865" cy="801342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4620EA97-3F6A-0F4C-B80A-EA870A962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452" y="2885836"/>
            <a:ext cx="836183" cy="949416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ED5B0DF1-2F99-B347-BF1D-AF739A640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857" y="2882810"/>
            <a:ext cx="827472" cy="923285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F57CA225-1E6F-3F4B-B205-813C382C8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156937" y="2959639"/>
            <a:ext cx="827472" cy="923285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7D3BEBD9-4A66-B249-9A75-FC3B74D553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9659" y="2908941"/>
            <a:ext cx="888444" cy="879734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1ECB393A-D722-FA48-B689-3D9622CC9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5763" y="2996930"/>
            <a:ext cx="810052" cy="740370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1CF397B0-5260-8E4F-8659-A8031F5039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6202" y="2856447"/>
            <a:ext cx="923905" cy="9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E376A-5025-1F41-BF2D-438766DA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B59D8D-0290-8545-B436-488CF1BF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3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2D721-8C32-1843-B172-ADB8E256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6AF0C9-6E78-674D-B1F0-86928C11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03130"/>
              </a:buClr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buClr>
                <a:srgbClr val="303130"/>
              </a:buClr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buClr>
                <a:srgbClr val="303130"/>
              </a:buClr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buClr>
                <a:srgbClr val="303130"/>
              </a:buClr>
            </a:pPr>
            <a:endParaRPr lang="da-DK" dirty="0"/>
          </a:p>
          <a:p>
            <a:pPr>
              <a:buClr>
                <a:srgbClr val="303130"/>
              </a:buClr>
            </a:pPr>
            <a:endParaRPr lang="da-DK" dirty="0"/>
          </a:p>
          <a:p>
            <a:pPr>
              <a:buClr>
                <a:srgbClr val="303130"/>
              </a:buClr>
            </a:pPr>
            <a:endParaRPr lang="da-DK" dirty="0"/>
          </a:p>
          <a:p>
            <a:pPr>
              <a:buClr>
                <a:srgbClr val="303130"/>
              </a:buClr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721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A9720-F261-8944-AB53-B9BEEB94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44" y="707944"/>
            <a:ext cx="9624579" cy="1325563"/>
          </a:xfrm>
        </p:spPr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0B3BF1-0315-AC4A-A858-7D82C502F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681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8929C-044F-F643-9F35-19427731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95CAB-3131-E640-97B5-F299727E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216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BC67B-62D7-AE4B-BC3E-4E79CCA2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39563-AEF3-FF4C-9919-71D3CAD7CC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303130"/>
              </a:buClr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10000"/>
              </a:lnSpc>
              <a:buClr>
                <a:srgbClr val="303130"/>
              </a:buClr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10000"/>
              </a:lnSpc>
              <a:buClr>
                <a:srgbClr val="303130"/>
              </a:buClr>
            </a:pP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7EC4B8-C2AA-6A41-8D2D-469168836B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31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6A82E-2315-5C4B-9701-71D2482A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CC3841-A0BE-974D-A1F7-9A0CA04FD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2D0F31-852A-4144-901E-7C4F114583B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90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257CEB4-E921-5D4E-B28C-F9343A1050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8F3DAE-EA40-894A-B032-2CED4253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612DD3-958B-9943-948B-C4BB4538C6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020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B593858-8DBA-5D4B-ACDD-6106D0777B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AC76FD-090E-594A-9D8D-E35A0188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10" y="1426610"/>
            <a:ext cx="8849211" cy="1491409"/>
          </a:xfrm>
        </p:spPr>
        <p:txBody>
          <a:bodyPr>
            <a:normAutofit/>
          </a:bodyPr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24C162-5EF0-A949-967A-E8D1FCEA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</p:spPr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3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648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Nunito</vt:lpstr>
      <vt:lpstr>Nunito Light</vt:lpstr>
      <vt:lpstr>Wingdings</vt:lpstr>
      <vt:lpstr>Office-tema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Tak for i dag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Grafen</dc:creator>
  <cp:lastModifiedBy>Grafen</cp:lastModifiedBy>
  <cp:revision>63</cp:revision>
  <cp:lastPrinted>2024-04-26T09:32:15Z</cp:lastPrinted>
  <dcterms:created xsi:type="dcterms:W3CDTF">2024-04-25T13:23:28Z</dcterms:created>
  <dcterms:modified xsi:type="dcterms:W3CDTF">2024-05-02T09:10:46Z</dcterms:modified>
</cp:coreProperties>
</file>