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C00"/>
    <a:srgbClr val="303130"/>
    <a:srgbClr val="C8AE52"/>
    <a:srgbClr val="D9D9D9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92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tx1">
                    <a:lumMod val="95000"/>
                    <a:lumOff val="5000"/>
                  </a:schemeClr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303130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EA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rgbClr val="303130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303130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BC00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EAB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DFE6ADF-8161-2444-97BB-3C2270C6E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664" b="56788"/>
          <a:stretch/>
        </p:blipFill>
        <p:spPr>
          <a:xfrm>
            <a:off x="4765" y="5607893"/>
            <a:ext cx="1238745" cy="126289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B996A6D-E033-7B43-AB97-FC1E526AD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2409" y="474424"/>
            <a:ext cx="676609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EA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3130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303130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EABC00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11159" y="0"/>
            <a:ext cx="12192000" cy="320571"/>
          </a:xfrm>
          <a:prstGeom prst="rect">
            <a:avLst/>
          </a:prstGeom>
          <a:solidFill>
            <a:srgbClr val="EAB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019EA93-3623-7E48-8F29-F18C9B44B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1664" b="56788"/>
          <a:stretch/>
        </p:blipFill>
        <p:spPr>
          <a:xfrm>
            <a:off x="4765" y="5607893"/>
            <a:ext cx="1238745" cy="126289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4D1D0B3-176C-5947-8ABB-F9A53094A5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82409" y="474424"/>
            <a:ext cx="676609" cy="9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ABC00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ABC00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9779A86-FE43-F247-B763-9F259AD0E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4" b="56788"/>
          <a:stretch/>
        </p:blipFill>
        <p:spPr>
          <a:xfrm>
            <a:off x="4818058" y="936436"/>
            <a:ext cx="1238745" cy="126289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B357878-4282-0C43-9FB8-5957AD88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519" y="-4294257"/>
            <a:ext cx="676609" cy="93122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D19B953-AF92-E246-A5F7-1F7647B1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02" y="1268103"/>
            <a:ext cx="676609" cy="93122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9944C92-6627-5443-A73F-DF05FBD1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06" y="3054703"/>
            <a:ext cx="828724" cy="828724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15656450-75A8-DD49-98FF-63BA8D15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69" y="3098969"/>
            <a:ext cx="923389" cy="81684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3F2803FA-0EAB-224D-A2AB-01871666D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175" y="3012652"/>
            <a:ext cx="852359" cy="96778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650130E-84CA-2B4C-8C9C-D578D752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319" y="3069087"/>
            <a:ext cx="843481" cy="941147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D699BB33-E004-3A45-88CF-F8289EAAC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002399" y="3153647"/>
            <a:ext cx="843481" cy="941147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E60EBF2A-D766-0140-B72E-098A7DB85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950" y="3067633"/>
            <a:ext cx="905632" cy="896753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D1F6868B-DCFC-E946-9648-D9AAEF5F5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054" y="3209693"/>
            <a:ext cx="825723" cy="754693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1C24817D-79CB-EF44-8EF0-200BDB5FE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9249" y="3047699"/>
            <a:ext cx="985540" cy="9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64</cp:revision>
  <cp:lastPrinted>2024-04-26T09:32:15Z</cp:lastPrinted>
  <dcterms:created xsi:type="dcterms:W3CDTF">2024-04-25T13:23:28Z</dcterms:created>
  <dcterms:modified xsi:type="dcterms:W3CDTF">2024-05-02T09:10:14Z</dcterms:modified>
</cp:coreProperties>
</file>